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76" r:id="rId6"/>
    <p:sldId id="275" r:id="rId7"/>
    <p:sldId id="273" r:id="rId8"/>
    <p:sldId id="274" r:id="rId9"/>
    <p:sldId id="272" r:id="rId10"/>
    <p:sldId id="259" r:id="rId11"/>
    <p:sldId id="260" r:id="rId12"/>
    <p:sldId id="277" r:id="rId13"/>
    <p:sldId id="278" r:id="rId14"/>
    <p:sldId id="279" r:id="rId15"/>
    <p:sldId id="280" r:id="rId16"/>
    <p:sldId id="262" r:id="rId17"/>
    <p:sldId id="281" r:id="rId18"/>
    <p:sldId id="263" r:id="rId19"/>
    <p:sldId id="282" r:id="rId20"/>
    <p:sldId id="283" r:id="rId21"/>
    <p:sldId id="284" r:id="rId22"/>
    <p:sldId id="285" r:id="rId23"/>
    <p:sldId id="264" r:id="rId24"/>
    <p:sldId id="265" r:id="rId25"/>
    <p:sldId id="286" r:id="rId26"/>
    <p:sldId id="287" r:id="rId27"/>
    <p:sldId id="288" r:id="rId28"/>
    <p:sldId id="267" r:id="rId29"/>
    <p:sldId id="291" r:id="rId30"/>
    <p:sldId id="268" r:id="rId31"/>
    <p:sldId id="289" r:id="rId32"/>
    <p:sldId id="290" r:id="rId33"/>
    <p:sldId id="269" r:id="rId34"/>
    <p:sldId id="292" r:id="rId35"/>
    <p:sldId id="293" r:id="rId36"/>
    <p:sldId id="270" r:id="rId37"/>
    <p:sldId id="294" r:id="rId38"/>
    <p:sldId id="295" r:id="rId39"/>
    <p:sldId id="271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0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8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9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5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6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45FBE-81F3-754D-8198-65E41CD4987A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1EA7D-F77B-EB40-8F30-F383B3C5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6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[ALERT]: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05477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CLAUSES [GROUP BY]: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74220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CLAUSES </a:t>
            </a:r>
            <a:r>
              <a:rPr lang="en-US" dirty="0" smtClean="0"/>
              <a:t>[HAVING]: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03446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CLAUSES </a:t>
            </a:r>
            <a:r>
              <a:rPr lang="en-US" dirty="0" smtClean="0"/>
              <a:t>[LIKE]: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3900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CLAUSES </a:t>
            </a:r>
            <a:r>
              <a:rPr lang="en-US" dirty="0" smtClean="0"/>
              <a:t>[ORDER BY]: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82252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CLAUSES </a:t>
            </a:r>
            <a:r>
              <a:rPr lang="en-US" dirty="0" smtClean="0"/>
              <a:t>[WHERE]: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26783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[</a:t>
            </a:r>
            <a:r>
              <a:rPr lang="en-US" dirty="0" smtClean="0"/>
              <a:t>ARITHMETIC]: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03956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 smtClean="0"/>
              <a:t>[STRING]: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75385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[CROSS]: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8030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</a:t>
            </a:r>
            <a:r>
              <a:rPr lang="en-US" dirty="0" smtClean="0"/>
              <a:t>[FULL OUTER]: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55937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IoT</a:t>
            </a:r>
            <a:r>
              <a:rPr lang="en-US" dirty="0" smtClean="0"/>
              <a:t> Aware Smart Infant Incubator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</a:t>
            </a:r>
          </a:p>
          <a:p>
            <a:r>
              <a:rPr lang="en-US" dirty="0" smtClean="0"/>
              <a:t>Kaushik Padmanabhan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6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</a:t>
            </a:r>
            <a:r>
              <a:rPr lang="en-US" dirty="0" smtClean="0"/>
              <a:t>[INNER]: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961608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</a:t>
            </a:r>
            <a:r>
              <a:rPr lang="en-US" dirty="0" smtClean="0"/>
              <a:t>[LEFT]: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57154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</a:t>
            </a:r>
            <a:r>
              <a:rPr lang="en-US" dirty="0" smtClean="0"/>
              <a:t>[RIGHT]: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80319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4503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GRANT &amp; REVOKE [DOC]: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547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 </a:t>
            </a:r>
            <a:r>
              <a:rPr lang="en-US" dirty="0" smtClean="0"/>
              <a:t>[</a:t>
            </a:r>
            <a:r>
              <a:rPr lang="en-US" dirty="0" smtClean="0"/>
              <a:t>PHYSICIAN ASSISTANT]: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34056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 </a:t>
            </a:r>
            <a:r>
              <a:rPr lang="en-US" dirty="0" smtClean="0"/>
              <a:t>[PATIENT]: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732714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 </a:t>
            </a:r>
            <a:r>
              <a:rPr lang="en-US" dirty="0" smtClean="0"/>
              <a:t>[PATIENT REVOKE]: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34781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77375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smtClean="0"/>
              <a:t>[</a:t>
            </a:r>
            <a:r>
              <a:rPr lang="en-US" dirty="0" smtClean="0"/>
              <a:t>START TRANSACTION]: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26558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smart infant incubator measure the values of,</a:t>
            </a:r>
          </a:p>
          <a:p>
            <a:pPr marL="571500" indent="-571500">
              <a:buAutoNum type="romanLcParenR"/>
            </a:pPr>
            <a:r>
              <a:rPr lang="en-US" dirty="0" smtClean="0"/>
              <a:t>Oxygen</a:t>
            </a:r>
          </a:p>
          <a:p>
            <a:pPr marL="571500" indent="-571500">
              <a:buAutoNum type="romanLcParenR"/>
            </a:pPr>
            <a:r>
              <a:rPr lang="en-US" dirty="0" smtClean="0"/>
              <a:t>Humidity</a:t>
            </a:r>
          </a:p>
          <a:p>
            <a:pPr marL="571500" indent="-571500">
              <a:buAutoNum type="romanLcParenR"/>
            </a:pPr>
            <a:r>
              <a:rPr lang="en-US" dirty="0" smtClean="0"/>
              <a:t>Temperature</a:t>
            </a:r>
          </a:p>
          <a:p>
            <a:r>
              <a:rPr lang="en-US" dirty="0" smtClean="0"/>
              <a:t>These values are provided to the doctor and physician assistants so that if there occurs a problem in over or less production </a:t>
            </a:r>
            <a:r>
              <a:rPr lang="en-US" dirty="0" smtClean="0"/>
              <a:t>of</a:t>
            </a:r>
            <a:r>
              <a:rPr lang="en-US" dirty="0" smtClean="0"/>
              <a:t> above mentioned things in incubator, then their values can be easily controlled from remote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[ALERT ROLLBACK]: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998451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smtClean="0"/>
              <a:t>[ALERT UPDATE]: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61221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smtClean="0"/>
              <a:t>[COMMIT AND SAVEPOINT</a:t>
            </a:r>
            <a:r>
              <a:rPr lang="en-US" dirty="0" smtClean="0"/>
              <a:t>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90590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[INSERT]: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690320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dirty="0" smtClean="0"/>
              <a:t>[UPDATE]: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94486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dirty="0" smtClean="0"/>
              <a:t>[DELETE]: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56249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[DOC]: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638213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</a:t>
            </a:r>
            <a:r>
              <a:rPr lang="en-US" dirty="0" smtClean="0"/>
              <a:t>[</a:t>
            </a:r>
            <a:r>
              <a:rPr lang="en-US" dirty="0" smtClean="0"/>
              <a:t>PHYSICIAN ASSISTANT]: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839917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</a:t>
            </a:r>
            <a:r>
              <a:rPr lang="en-US" dirty="0" smtClean="0"/>
              <a:t>[PATIENT]: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79482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53307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025"/>
            <a:ext cx="10515600" cy="5200650"/>
          </a:xfrm>
        </p:spPr>
      </p:pic>
    </p:spTree>
    <p:extLst>
      <p:ext uri="{BB962C8B-B14F-4D97-AF65-F5344CB8AC3E}">
        <p14:creationId xmlns:p14="http://schemas.microsoft.com/office/powerpoint/2010/main" val="1335039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36713"/>
            <a:ext cx="9144000" cy="2387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5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[PERSON]: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20363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[PATIENT]: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54223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[EMPLOYEE]: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80974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[INCUBATOR]: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100953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[DATA_COLL]: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612163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545BD81-7A69-1A41-B48E-FA6BA1DE6D23}" vid="{3ED8519D-8C03-7A41-AE32-4929B45F7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NEU_PRESENTATION</Template>
  <TotalTime>29</TotalTime>
  <Words>222</Words>
  <Application>Microsoft Office PowerPoint</Application>
  <PresentationFormat>Widescreen</PresentationFormat>
  <Paragraphs>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An IoT Aware Smart Infant Incubator</vt:lpstr>
      <vt:lpstr>CONCEPT:</vt:lpstr>
      <vt:lpstr>ER DIAGRAM:</vt:lpstr>
      <vt:lpstr>TABLES [PERSON]:</vt:lpstr>
      <vt:lpstr>TABLES [PATIENT]:</vt:lpstr>
      <vt:lpstr>TABLES [EMPLOYEE]:</vt:lpstr>
      <vt:lpstr>TABLES [INCUBATOR]:</vt:lpstr>
      <vt:lpstr>TABLES [DATA_COLL]:</vt:lpstr>
      <vt:lpstr>TABLES [ALERT]:</vt:lpstr>
      <vt:lpstr>CLAUSES [GROUP BY]:</vt:lpstr>
      <vt:lpstr>CLAUSES [HAVING]:</vt:lpstr>
      <vt:lpstr>CLAUSES [LIKE]:</vt:lpstr>
      <vt:lpstr>CLAUSES [ORDER BY]:</vt:lpstr>
      <vt:lpstr>CLAUSES [WHERE]:</vt:lpstr>
      <vt:lpstr>FUNCTIONS [ARITHMETIC]:</vt:lpstr>
      <vt:lpstr>FUNCTIONS [STRING]:</vt:lpstr>
      <vt:lpstr>JOINS [CROSS]:</vt:lpstr>
      <vt:lpstr>JOINS [FULL OUTER]:</vt:lpstr>
      <vt:lpstr>JOINS [INNER]:</vt:lpstr>
      <vt:lpstr>JOINS [LEFT]:</vt:lpstr>
      <vt:lpstr>JOINS [RIGHT]:</vt:lpstr>
      <vt:lpstr>SUB-QUERIES:</vt:lpstr>
      <vt:lpstr>GRANT &amp; REVOKE [DOC]:</vt:lpstr>
      <vt:lpstr>GRANT &amp; REVOKE [PHYSICIAN ASSISTANT]:</vt:lpstr>
      <vt:lpstr>GRANT &amp; REVOKE [PATIENT]:</vt:lpstr>
      <vt:lpstr>GRANT &amp; REVOKE [PATIENT REVOKE]:</vt:lpstr>
      <vt:lpstr>STORED PROCEDURE:</vt:lpstr>
      <vt:lpstr>TRANSACTION [START TRANSACTION]:</vt:lpstr>
      <vt:lpstr>TRANSACTION [ALERT ROLLBACK]:</vt:lpstr>
      <vt:lpstr>TRANSACTION [ALERT UPDATE]:</vt:lpstr>
      <vt:lpstr>TRANSACTION [COMMIT AND SAVEPOINT]:</vt:lpstr>
      <vt:lpstr>TRIGGER [INSERT]:</vt:lpstr>
      <vt:lpstr>TRIGGER [UPDATE]:</vt:lpstr>
      <vt:lpstr>TRIGGER [DELETE]:</vt:lpstr>
      <vt:lpstr>VIEWS [DOC]:</vt:lpstr>
      <vt:lpstr>VIEWS [PHYSICIAN ASSISTANT]:</vt:lpstr>
      <vt:lpstr>VIEWS [PATIENT]:</vt:lpstr>
      <vt:lpstr>BACKUP: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Sooraj Shetty</dc:creator>
  <cp:lastModifiedBy>Kaushik Padmanabhan</cp:lastModifiedBy>
  <cp:revision>5</cp:revision>
  <dcterms:created xsi:type="dcterms:W3CDTF">2016-04-27T10:01:38Z</dcterms:created>
  <dcterms:modified xsi:type="dcterms:W3CDTF">2016-04-27T21:21:13Z</dcterms:modified>
</cp:coreProperties>
</file>